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1.jpeg" ContentType="image/jpeg"/>
  <Override PartName="/ppt/media/image8.png" ContentType="image/png"/>
  <Override PartName="/ppt/media/image2.jpeg" ContentType="image/jpeg"/>
  <Override PartName="/ppt/media/image5.png" ContentType="image/png"/>
  <Override PartName="/ppt/media/image3.jpeg" ContentType="image/jpeg"/>
  <Override PartName="/ppt/media/image4.png" ContentType="image/png"/>
  <Override PartName="/ppt/media/image6.png" ContentType="image/png"/>
  <Override PartName="/ppt/media/image7.png" ContentType="image/png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46292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504000" y="408600"/>
            <a:ext cx="9071640" cy="5853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15268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446292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515268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57120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63804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50400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57120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63804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ubTitle"/>
          </p:nvPr>
        </p:nvSpPr>
        <p:spPr>
          <a:xfrm>
            <a:off x="504000" y="408600"/>
            <a:ext cx="9071640" cy="5853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515268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504000" y="446292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515268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357120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663804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 type="body"/>
          </p:nvPr>
        </p:nvSpPr>
        <p:spPr>
          <a:xfrm>
            <a:off x="50400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2" name="PlaceHolder 6"/>
          <p:cNvSpPr>
            <a:spLocks noGrp="1"/>
          </p:cNvSpPr>
          <p:nvPr>
            <p:ph type="body"/>
          </p:nvPr>
        </p:nvSpPr>
        <p:spPr>
          <a:xfrm>
            <a:off x="357120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3" name="PlaceHolder 7"/>
          <p:cNvSpPr>
            <a:spLocks noGrp="1"/>
          </p:cNvSpPr>
          <p:nvPr>
            <p:ph type="body"/>
          </p:nvPr>
        </p:nvSpPr>
        <p:spPr>
          <a:xfrm>
            <a:off x="663804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408600"/>
            <a:ext cx="9071640" cy="5853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ru-RU" sz="4400" spc="-1" strike="noStrike">
                <a:solidFill>
                  <a:srgbClr val="ffffff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3456000"/>
            <a:ext cx="9071640" cy="269712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pPr marL="432000" indent="-324000">
              <a:spcAft>
                <a:spcPts val="1414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ffffff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Aft>
                <a:spcPts val="1128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ffffff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Aft>
                <a:spcPts val="845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ffffff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Aft>
                <a:spcPts val="561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ffffff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ffffff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ffffff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ffffff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180000" y="6886800"/>
            <a:ext cx="234828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ru-RU" sz="1400" spc="-1" strike="noStrike">
                <a:latin typeface="Arial"/>
              </a:rPr>
              <a:t>&lt;дата/время&gt;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6800"/>
            <a:ext cx="319500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ctr"/>
            <a:r>
              <a:rPr b="0" lang="ru-RU" sz="1400" spc="-1" strike="noStrike">
                <a:latin typeface="Arial"/>
              </a:rPr>
              <a:t>&lt;нижний колонтитул&gt;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587360" y="6886800"/>
            <a:ext cx="234828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B3AC4927-3AC7-482E-8386-55B6D8A7E323}" type="slidenum">
              <a:rPr b="0" lang="ru-RU" sz="1400" spc="-1" strike="noStrike">
                <a:latin typeface="Arial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414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Aft>
                <a:spcPts val="1128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Aft>
                <a:spcPts val="845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Aft>
                <a:spcPts val="561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216000" y="6886800"/>
            <a:ext cx="234828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ru-RU" sz="1400" spc="-1" strike="noStrike">
                <a:latin typeface="Arial"/>
              </a:rPr>
              <a:t>&lt;дата/время&gt;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447360" y="6886800"/>
            <a:ext cx="319500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ctr"/>
            <a:r>
              <a:rPr b="0" lang="ru-RU" sz="1400" spc="-1" strike="noStrike">
                <a:latin typeface="Arial"/>
              </a:rPr>
              <a:t>&lt;нижний колонтитул&gt;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7623360" y="6886800"/>
            <a:ext cx="234828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52BBC6B8-8D70-4DA3-9ABD-54872861AFC1}" type="slidenum">
              <a:rPr b="0" lang="ru-RU" sz="1400" spc="-1" strike="noStrike">
                <a:latin typeface="Arial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" descr=""/>
          <p:cNvPicPr/>
          <p:nvPr/>
        </p:nvPicPr>
        <p:blipFill>
          <a:blip r:embed="rId2"/>
          <a:stretch/>
        </p:blipFill>
        <p:spPr>
          <a:xfrm>
            <a:off x="-16920" y="-12240"/>
            <a:ext cx="10096920" cy="948240"/>
          </a:xfrm>
          <a:prstGeom prst="rect">
            <a:avLst/>
          </a:prstGeom>
          <a:ln>
            <a:noFill/>
          </a:ln>
        </p:spPr>
      </p:pic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969840"/>
            <a:ext cx="9071640" cy="1046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2232000"/>
            <a:ext cx="9071640" cy="439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Aft>
                <a:spcPts val="567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dt"/>
          </p:nvPr>
        </p:nvSpPr>
        <p:spPr>
          <a:xfrm>
            <a:off x="180000" y="6887160"/>
            <a:ext cx="234828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ru-RU" sz="1400" spc="-1" strike="noStrike">
                <a:latin typeface="Arial"/>
              </a:rPr>
              <a:t>&lt;дата/время&gt;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ctr"/>
            <a:r>
              <a:rPr b="0" lang="ru-RU" sz="1400" spc="-1" strike="noStrike">
                <a:latin typeface="Arial"/>
              </a:rPr>
              <a:t>&lt;нижний колонтитул&gt;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sldNum"/>
          </p:nvPr>
        </p:nvSpPr>
        <p:spPr>
          <a:xfrm>
            <a:off x="7587360" y="6887160"/>
            <a:ext cx="234828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96FF5845-A4AF-4EAB-8641-8FDA67DDB666}" type="slidenum">
              <a:rPr b="0" lang="ru-RU" sz="1400" spc="-1" strike="noStrike">
                <a:latin typeface="Arial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504360" y="2205720"/>
            <a:ext cx="9071640" cy="22780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ru-RU" sz="5400" spc="-1" strike="noStrike">
                <a:solidFill>
                  <a:srgbClr val="ffffff"/>
                </a:solidFill>
                <a:latin typeface="Times New Roman"/>
              </a:rPr>
              <a:t>Что делать, если я сдаю экзамены, а мы на дистанционном обучении</a:t>
            </a:r>
            <a:endParaRPr b="0" lang="ru-RU" sz="5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5" name="TextShape 2"/>
          <p:cNvSpPr txBox="1"/>
          <p:nvPr/>
        </p:nvSpPr>
        <p:spPr>
          <a:xfrm>
            <a:off x="7128000" y="6265800"/>
            <a:ext cx="2952000" cy="1438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ru-RU" sz="2400" spc="-1" strike="noStrike">
                <a:latin typeface="Times New Roman"/>
              </a:rPr>
              <a:t>Педагог-психолог </a:t>
            </a:r>
            <a:endParaRPr b="0" lang="ru-RU" sz="2400" spc="-1" strike="noStrike">
              <a:latin typeface="Arial"/>
            </a:endParaRPr>
          </a:p>
          <a:p>
            <a:r>
              <a:rPr b="0" lang="ru-RU" sz="2400" spc="-1" strike="noStrike">
                <a:latin typeface="Times New Roman"/>
              </a:rPr>
              <a:t>МБОУ «СОШ №31» </a:t>
            </a:r>
            <a:endParaRPr b="0" lang="ru-RU" sz="2400" spc="-1" strike="noStrike">
              <a:latin typeface="Arial"/>
            </a:endParaRPr>
          </a:p>
          <a:p>
            <a:r>
              <a:rPr b="0" lang="ru-RU" sz="2400" spc="-1" strike="noStrike">
                <a:latin typeface="Times New Roman"/>
              </a:rPr>
              <a:t>Чуйкова Е. С.</a:t>
            </a:r>
            <a:endParaRPr b="0" lang="ru-RU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504000" y="576000"/>
            <a:ext cx="9072000" cy="6552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spAutoFit/>
          </a:bodyPr>
          <a:p>
            <a:pPr algn="just"/>
            <a:r>
              <a:rPr b="0" lang="ru-RU" sz="3200" spc="-1" strike="noStrike">
                <a:latin typeface="Times New Roman"/>
              </a:rPr>
              <a:t>Во-первых, ты можешь подготовиться дома. Договаривайся с учителями, репетиторами о дистанционной подготовке. В конце концов ты можешь открыть интернет и найти кучу видео уроков о том как решать задачу из C части по физике.</a:t>
            </a:r>
            <a:endParaRPr b="0" lang="ru-RU" sz="3200" spc="-1" strike="noStrike">
              <a:latin typeface="Arial"/>
            </a:endParaRPr>
          </a:p>
          <a:p>
            <a:pPr algn="just"/>
            <a:endParaRPr b="0" lang="ru-RU" sz="3200" spc="-1" strike="noStrike">
              <a:latin typeface="Arial"/>
            </a:endParaRPr>
          </a:p>
          <a:p>
            <a:pPr algn="just"/>
            <a:r>
              <a:rPr b="0" lang="ru-RU" sz="3200" spc="-1" strike="noStrike">
                <a:latin typeface="Times New Roman"/>
              </a:rPr>
              <a:t>Во-вторых, ты же помнишь, что кроме тебя экзамены сдают еще минимум 30 человек. Ты не один в этой лодке, пользуйся этим. </a:t>
            </a:r>
            <a:endParaRPr b="0" lang="ru-RU" sz="3200" spc="-1" strike="noStrike">
              <a:latin typeface="Arial"/>
            </a:endParaRPr>
          </a:p>
          <a:p>
            <a:pPr algn="just"/>
            <a:r>
              <a:rPr b="0" lang="ru-RU" sz="3200" spc="-1" strike="noStrike">
                <a:latin typeface="Times New Roman"/>
              </a:rPr>
              <a:t>Если что-то беспокоит, обсуди это с теми к с тобой в лодке. Или с теми, кто уже прошёл этот этап. </a:t>
            </a:r>
            <a:endParaRPr b="0" lang="ru-RU" sz="3200" spc="-1" strike="noStrike">
              <a:latin typeface="Arial"/>
            </a:endParaRPr>
          </a:p>
        </p:txBody>
      </p:sp>
      <p:pic>
        <p:nvPicPr>
          <p:cNvPr id="127" name="" descr=""/>
          <p:cNvPicPr/>
          <p:nvPr/>
        </p:nvPicPr>
        <p:blipFill>
          <a:blip r:embed="rId1"/>
          <a:stretch/>
        </p:blipFill>
        <p:spPr>
          <a:xfrm>
            <a:off x="8496000" y="6395400"/>
            <a:ext cx="1440000" cy="11646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504000" y="504000"/>
            <a:ext cx="9072000" cy="6624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spAutoFit/>
          </a:bodyPr>
          <a:p>
            <a:pPr algn="just"/>
            <a:r>
              <a:rPr b="0" lang="ru-RU" sz="3200" spc="-1" strike="noStrike">
                <a:latin typeface="Times New Roman"/>
              </a:rPr>
              <a:t>В-третьих. Остановись, замедлись и подумай о том, чем ты хочешь заниматься в этой жизни. Именно то, чего ты хочешь. Не думай о том, что говорят люди вокруг, это только твоя жизнь, а не твоих родителей, учителей, друзей.</a:t>
            </a:r>
            <a:endParaRPr b="0" lang="ru-RU" sz="3200" spc="-1" strike="noStrike">
              <a:latin typeface="Arial"/>
            </a:endParaRPr>
          </a:p>
          <a:p>
            <a:pPr algn="just"/>
            <a:endParaRPr b="0" lang="ru-RU" sz="3200" spc="-1" strike="noStrike">
              <a:latin typeface="Arial"/>
            </a:endParaRPr>
          </a:p>
          <a:p>
            <a:pPr algn="just"/>
            <a:r>
              <a:rPr b="0" lang="ru-RU" sz="3200" spc="-1" strike="noStrike">
                <a:latin typeface="Times New Roman"/>
              </a:rPr>
              <a:t>Если ты думаешь, что уже поздно об этом размышлять, то ты ошибаешься. Ты можешь изменить свою жизнь в любой момент.</a:t>
            </a:r>
            <a:endParaRPr b="0" lang="ru-RU" sz="3200" spc="-1" strike="noStrike">
              <a:latin typeface="Arial"/>
            </a:endParaRPr>
          </a:p>
        </p:txBody>
      </p:sp>
      <p:pic>
        <p:nvPicPr>
          <p:cNvPr id="129" name="" descr=""/>
          <p:cNvPicPr/>
          <p:nvPr/>
        </p:nvPicPr>
        <p:blipFill>
          <a:blip r:embed="rId1"/>
          <a:stretch/>
        </p:blipFill>
        <p:spPr>
          <a:xfrm>
            <a:off x="360000" y="5976000"/>
            <a:ext cx="1208520" cy="1764000"/>
          </a:xfrm>
          <a:prstGeom prst="rect">
            <a:avLst/>
          </a:prstGeom>
          <a:ln>
            <a:noFill/>
          </a:ln>
        </p:spPr>
      </p:pic>
      <p:pic>
        <p:nvPicPr>
          <p:cNvPr id="130" name="" descr=""/>
          <p:cNvPicPr/>
          <p:nvPr/>
        </p:nvPicPr>
        <p:blipFill>
          <a:blip r:embed="rId2"/>
          <a:stretch/>
        </p:blipFill>
        <p:spPr>
          <a:xfrm>
            <a:off x="2300760" y="5832000"/>
            <a:ext cx="1342440" cy="1916280"/>
          </a:xfrm>
          <a:prstGeom prst="rect">
            <a:avLst/>
          </a:prstGeom>
          <a:ln>
            <a:noFill/>
          </a:ln>
        </p:spPr>
      </p:pic>
      <p:pic>
        <p:nvPicPr>
          <p:cNvPr id="131" name="" descr=""/>
          <p:cNvPicPr/>
          <p:nvPr/>
        </p:nvPicPr>
        <p:blipFill>
          <a:blip r:embed="rId3"/>
          <a:stretch/>
        </p:blipFill>
        <p:spPr>
          <a:xfrm>
            <a:off x="8712000" y="5960160"/>
            <a:ext cx="1296000" cy="1743840"/>
          </a:xfrm>
          <a:prstGeom prst="rect">
            <a:avLst/>
          </a:prstGeom>
          <a:ln>
            <a:noFill/>
          </a:ln>
        </p:spPr>
      </p:pic>
      <p:pic>
        <p:nvPicPr>
          <p:cNvPr id="132" name="" descr=""/>
          <p:cNvPicPr/>
          <p:nvPr/>
        </p:nvPicPr>
        <p:blipFill>
          <a:blip r:embed="rId4"/>
          <a:stretch/>
        </p:blipFill>
        <p:spPr>
          <a:xfrm>
            <a:off x="6912000" y="5407560"/>
            <a:ext cx="1296000" cy="22244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288000" y="4824000"/>
            <a:ext cx="9216000" cy="2347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pPr algn="just"/>
            <a:r>
              <a:rPr b="0" lang="ru-RU" sz="3200" spc="-1" strike="noStrike">
                <a:latin typeface="Times New Roman"/>
              </a:rPr>
              <a:t>Если у тебя возникли вопросы, то ты всегда можешь обратиться за консультацией к педагогу-психологу.</a:t>
            </a:r>
            <a:endParaRPr b="0" lang="ru-RU" sz="3200" spc="-1" strike="noStrike">
              <a:latin typeface="Arial"/>
            </a:endParaRPr>
          </a:p>
        </p:txBody>
      </p:sp>
      <p:sp>
        <p:nvSpPr>
          <p:cNvPr id="134" name="CustomShape 2"/>
          <p:cNvSpPr/>
          <p:nvPr/>
        </p:nvSpPr>
        <p:spPr>
          <a:xfrm rot="487800">
            <a:off x="9324360" y="5377320"/>
            <a:ext cx="578520" cy="560160"/>
          </a:xfrm>
          <a:custGeom>
            <a:avLst/>
            <a:gdLst/>
            <a:ahLst/>
            <a:rect l="l" t="t" r="r" b="b"/>
            <a:pathLst>
              <a:path w="22813" h="22600">
                <a:moveTo>
                  <a:pt x="10812" y="21594"/>
                </a:moveTo>
                <a:cubicBezTo>
                  <a:pt x="10540" y="19423"/>
                  <a:pt x="9746" y="16742"/>
                  <a:pt x="7801" y="15040"/>
                </a:cubicBezTo>
                <a:cubicBezTo>
                  <a:pt x="4560" y="12230"/>
                  <a:pt x="2678" y="12550"/>
                  <a:pt x="566" y="8804"/>
                </a:cubicBezTo>
                <a:cubicBezTo>
                  <a:pt x="-605" y="6314"/>
                  <a:pt x="-208" y="1952"/>
                  <a:pt x="4142" y="313"/>
                </a:cubicBezTo>
                <a:cubicBezTo>
                  <a:pt x="8616" y="-1006"/>
                  <a:pt x="10394" y="2228"/>
                  <a:pt x="10812" y="2888"/>
                </a:cubicBezTo>
                <a:cubicBezTo>
                  <a:pt x="11230" y="2228"/>
                  <a:pt x="12987" y="-1006"/>
                  <a:pt x="17482" y="313"/>
                </a:cubicBezTo>
                <a:cubicBezTo>
                  <a:pt x="21832" y="1952"/>
                  <a:pt x="22208" y="6314"/>
                  <a:pt x="21037" y="8804"/>
                </a:cubicBezTo>
                <a:cubicBezTo>
                  <a:pt x="18925" y="12550"/>
                  <a:pt x="17043" y="12230"/>
                  <a:pt x="13802" y="15040"/>
                </a:cubicBezTo>
                <a:cubicBezTo>
                  <a:pt x="11858" y="16742"/>
                  <a:pt x="11063" y="19423"/>
                  <a:pt x="10812" y="21594"/>
                </a:cubicBezTo>
                <a:close/>
              </a:path>
            </a:pathLst>
          </a:custGeom>
          <a:solidFill>
            <a:srgbClr val="800080"/>
          </a:solidFill>
          <a:ln>
            <a:solidFill>
              <a:srgbClr val="80008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35" name="TextShape 3"/>
          <p:cNvSpPr txBox="1"/>
          <p:nvPr/>
        </p:nvSpPr>
        <p:spPr>
          <a:xfrm>
            <a:off x="504000" y="504000"/>
            <a:ext cx="9144000" cy="144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spAutoFit/>
          </a:bodyPr>
          <a:p>
            <a:pPr algn="just"/>
            <a:r>
              <a:rPr b="0" lang="ru-RU" sz="3200" spc="-1" strike="noStrike">
                <a:latin typeface="Times New Roman"/>
              </a:rPr>
              <a:t>Если одолевают беспокойные мысли, то тебе сюда: «Как справиться с беспокойными мыслями».</a:t>
            </a: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Application>LibreOffice/6.2.2.2$Windows_x86 LibreOffice_project/2b840030fec2aae0fd2658d8d4f9548af4e3518d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2020-04-08T22:00:18Z</dcterms:created>
  <dc:creator/>
  <dc:description/>
  <dc:language>ru-RU</dc:language>
  <cp:lastModifiedBy/>
  <dcterms:modified xsi:type="dcterms:W3CDTF">2020-04-09T22:55:49Z</dcterms:modified>
  <cp:revision>8</cp:revision>
  <dc:subject/>
  <dc:title>Lights</dc:title>
</cp:coreProperties>
</file>