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3AC4927-3AC7-482E-8386-55B6D8A7E323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2BBC6B8-8D70-4DA3-9ABD-54872861AFC1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6FF5845-A4AF-4EAB-8641-8FDA67DDB666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360" y="2205720"/>
            <a:ext cx="9071640" cy="2278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Что делать, если я сдаю экзамены, а мы на дистанционном обучении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580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576000"/>
            <a:ext cx="9072000" cy="655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Во-первых, ты можешь подготовиться дома. Договаривайся с учителями, репетиторами о дистанционной подготовке. В конце концов ты можешь открыть интернет и найти кучу видео уроков о том как решать задачу из C части по физике.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Во-вторых, ты же помнишь, что кроме тебя экзамены сдают еще минимум 30 человек. Ты не один в этой лодке, пользуйся этим. 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Если что-то беспокоит, обсуди это с теми к с тобой в лодке. Или с теми, кто уже прошёл этот этап. 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8496000" y="6395400"/>
            <a:ext cx="1440000" cy="1164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000" y="504000"/>
            <a:ext cx="9072000" cy="662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В-третьих. Остановись, замедлись и подумай о том, чем ты хочешь заниматься в этой жизни. Именно то, чего ты хочешь. Не думай о том, что говорят люди вокруг, это только твоя жизнь, а не твоих родителей, учителей, друзей.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Если ты думаешь, что уже поздно об этом размышлять, то ты ошибаешься. Ты можешь изменить свою жизнь в любой момент.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360000" y="5976000"/>
            <a:ext cx="1208520" cy="176400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2300760" y="5832000"/>
            <a:ext cx="1342440" cy="191628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8712000" y="5960160"/>
            <a:ext cx="1296000" cy="174384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4"/>
          <a:stretch/>
        </p:blipFill>
        <p:spPr>
          <a:xfrm>
            <a:off x="6912000" y="5407560"/>
            <a:ext cx="1296000" cy="2224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88000" y="482400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тебя возникли вопросы, то ты всегда можешь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 rot="487800">
            <a:off x="9324360" y="5377320"/>
            <a:ext cx="578520" cy="560160"/>
          </a:xfrm>
          <a:custGeom>
            <a:avLst/>
            <a:gdLst/>
            <a:ah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TextShape 3"/>
          <p:cNvSpPr txBox="1"/>
          <p:nvPr/>
        </p:nvSpPr>
        <p:spPr>
          <a:xfrm>
            <a:off x="504000" y="504000"/>
            <a:ext cx="9144000" cy="144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одолевают беспокойные мысли, то тебе сюда: «Как справиться с беспокойными мыслями».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2020-04-08T22:00:18Z</dcterms:created>
  <dc:creator/>
  <dc:description/>
  <dc:language>ru-RU</dc:language>
  <cp:lastModifiedBy/>
  <dcterms:modified xsi:type="dcterms:W3CDTF">2020-04-09T22:55:49Z</dcterms:modified>
  <cp:revision>8</cp:revision>
  <dc:subject/>
  <dc:title>Lights</dc:title>
</cp:coreProperties>
</file>