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A36EEEF-C7F8-4E07-BFF4-A4AE10B02944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8B50887-037F-4890-84D6-F4BBC2DE64A4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559ABBD-23E4-4609-B000-39D392EBB8AF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360" y="2205720"/>
            <a:ext cx="9071640" cy="2278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5400" spc="-1" strike="noStrike">
                <a:solidFill>
                  <a:srgbClr val="ffffff"/>
                </a:solidFill>
                <a:latin typeface="Times New Roman"/>
              </a:rPr>
              <a:t>Тут раскрыты тайны     здоровой личности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7128000" y="6265800"/>
            <a:ext cx="295200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Times New Roman"/>
              </a:rPr>
              <a:t>Педагог-психолог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МБОУ «СОШ №31»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Чуйкова Е. С.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60000" y="374760"/>
            <a:ext cx="9432000" cy="675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5400" spc="-1" strike="noStrike">
                <a:latin typeface="Times New Roman"/>
              </a:rPr>
              <a:t>Привет! Я здоровая личность и вот мои пять принципов по которым я живу:</a:t>
            </a:r>
            <a:endParaRPr b="0" lang="ru-RU" sz="5400" spc="-1" strike="noStrike">
              <a:latin typeface="Arial"/>
            </a:endParaRPr>
          </a:p>
          <a:p>
            <a:pPr algn="just"/>
            <a:endParaRPr b="0" lang="ru-RU" sz="5400" spc="-1" strike="noStrike">
              <a:latin typeface="Arial"/>
            </a:endParaRPr>
          </a:p>
          <a:p>
            <a:pPr algn="just"/>
            <a:endParaRPr b="0" lang="ru-RU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76000" y="504000"/>
            <a:ext cx="8928000" cy="662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1. Отличаться от других — нормально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Мы все разные внутри. У каждого свой жизненный опыт, у каждого свои собственные мысли, идеи, цели и мечты. У каждого свои тараканы в голове (мои вот мексиканцы с тремя газами). Наше сознание индивидуально, ты такой один. И внешне тоже, ты такой один.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 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76000" y="468360"/>
            <a:ext cx="8712000" cy="665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2. Совершать ошибки — нормально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Жизненный опыт эта такая штука, чтобы ни сучилось всё откладывается и это очень полезная информация. Вот ударило меня один раз током, теперь я знаю, что за голые провода хвататься нельзя.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Как бы это абсурдно не звучало, но что ни делается, всё к лучшем. Посудите сами, даже из самого плохого, можно вынести хоть капельку хорошего. Главное, научиться это делать. Тренируйся видеть в сером снеге прекрасные снежинки. 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000" y="518760"/>
            <a:ext cx="9072000" cy="6465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3. Проявлять негативные эмоции — нормально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Спектр негативных эмоций, которые мы переживаем </a:t>
            </a:r>
            <a:r>
              <a:rPr b="0" lang="ru-RU" sz="3200" spc="-1" strike="noStrike">
                <a:latin typeface="Times New Roman"/>
              </a:rPr>
              <a:t>— это чудо: гнев, печаль, страх, сожаление, разочарование, беспокойство, смущение, ревность, обида, неуверенность, стыд. 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Хотя называть их негативными мне не нравится, ведь они тоже несут пользу. Такие эмоции позволяют нам расти.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Главное уметь ими пользоваться. Порой, достаточно их проговаривать.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Я вот очень сильно злюсь на соседа с перфоратором, пойду послушаю Rammstein.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04000" y="518760"/>
            <a:ext cx="9072000" cy="6465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4. Хотеть большего — нормально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Тем самым ты даешь себе возможность ставить цели, даешь возможность чего-то добиться в этой жизни.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Ты можешь хотеть быть писателем, ты можешь объехать весь мир, ты можешь переехать в Зимбабве. Ты можешь всё!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504000" y="518760"/>
            <a:ext cx="9072000" cy="6465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5. Выражать свое несогласие — нормально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Смотрели фильм «Всегда говори ДА!»? 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Хороший фильм, а сколько всего с главным героем произошло интересного.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Но мне не нравится такая перспектива, что говоря да, я не ценю свой комфорт, свои ценности, свои желания.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«Нет — это полноценный ответ, не нуждающийся в объяснении».  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>
            <a:off x="-144000" y="4813200"/>
            <a:ext cx="1018800" cy="10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288000" y="4824000"/>
            <a:ext cx="921600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у тебя возникли вопросы, то ты всегда можешь обратиться за консультацией к педагогу-психологу.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 rot="487800">
            <a:off x="9324360" y="5377320"/>
            <a:ext cx="578520" cy="560160"/>
          </a:xfrm>
          <a:custGeom>
            <a:avLst/>
            <a:gdLst/>
            <a:ah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LibreOffice/6.2.2.2$Windows_x86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2020-04-08T22:00:18Z</dcterms:created>
  <dc:creator/>
  <dc:description/>
  <dc:language>ru-RU</dc:language>
  <cp:lastModifiedBy/>
  <dcterms:modified xsi:type="dcterms:W3CDTF">2020-04-09T22:52:46Z</dcterms:modified>
  <cp:revision>8</cp:revision>
  <dc:subject/>
  <dc:title>Lights</dc:title>
</cp:coreProperties>
</file>